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20104100" cy="11315700"/>
  <p:notesSz cx="10234613" cy="7099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1" autoAdjust="0"/>
    <p:restoredTop sz="94660"/>
  </p:normalViewPr>
  <p:slideViewPr>
    <p:cSldViewPr>
      <p:cViewPr varScale="1">
        <p:scale>
          <a:sx n="39" d="100"/>
          <a:sy n="39" d="100"/>
        </p:scale>
        <p:origin x="-936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214" cy="354567"/>
          </a:xfrm>
          <a:prstGeom prst="rect">
            <a:avLst/>
          </a:prstGeom>
        </p:spPr>
        <p:txBody>
          <a:bodyPr vert="horz" lIns="50438" tIns="25219" rIns="50438" bIns="25219" rtlCol="0"/>
          <a:lstStyle>
            <a:lvl1pPr algn="l">
              <a:defRPr sz="7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796975" y="0"/>
            <a:ext cx="4435214" cy="354567"/>
          </a:xfrm>
          <a:prstGeom prst="rect">
            <a:avLst/>
          </a:prstGeom>
        </p:spPr>
        <p:txBody>
          <a:bodyPr vert="horz" lIns="50438" tIns="25219" rIns="50438" bIns="25219" rtlCol="0"/>
          <a:lstStyle>
            <a:lvl1pPr algn="r">
              <a:defRPr sz="700"/>
            </a:lvl1pPr>
          </a:lstStyle>
          <a:p>
            <a:fld id="{C94B77CA-A9D5-45A0-9E1D-C774AA9B1661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0438" tIns="25219" rIns="50438" bIns="2521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1023138" y="3372367"/>
            <a:ext cx="8188337" cy="3194088"/>
          </a:xfrm>
          <a:prstGeom prst="rect">
            <a:avLst/>
          </a:prstGeom>
        </p:spPr>
        <p:txBody>
          <a:bodyPr vert="horz" lIns="50438" tIns="25219" rIns="50438" bIns="2521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742741"/>
            <a:ext cx="4435214" cy="355563"/>
          </a:xfrm>
          <a:prstGeom prst="rect">
            <a:avLst/>
          </a:prstGeom>
        </p:spPr>
        <p:txBody>
          <a:bodyPr vert="horz" lIns="50438" tIns="25219" rIns="50438" bIns="25219" rtlCol="0" anchor="b"/>
          <a:lstStyle>
            <a:lvl1pPr algn="l">
              <a:defRPr sz="7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796975" y="6742741"/>
            <a:ext cx="4435214" cy="355563"/>
          </a:xfrm>
          <a:prstGeom prst="rect">
            <a:avLst/>
          </a:prstGeom>
        </p:spPr>
        <p:txBody>
          <a:bodyPr vert="horz" lIns="50438" tIns="25219" rIns="50438" bIns="25219" rtlCol="0" anchor="b"/>
          <a:lstStyle>
            <a:lvl1pPr algn="r">
              <a:defRPr sz="700"/>
            </a:lvl1pPr>
          </a:lstStyle>
          <a:p>
            <a:fld id="{4DFEBF0E-0ADC-4888-975E-046E70F900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14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0941" y="0"/>
            <a:ext cx="20083158" cy="11308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90842" y="3577972"/>
            <a:ext cx="12722414" cy="235806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4/24/2019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4/24/2019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4/24/2019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085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0980" y="1645734"/>
            <a:ext cx="17742138" cy="8652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2295" y1="34024" x2="60057" y2="63609"/>
                        <a14:foregroundMark x1="65439" y1="78107" x2="73371" y2="399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50" y="2519297"/>
            <a:ext cx="9723953" cy="9310753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845" y="1425487"/>
            <a:ext cx="18091268" cy="865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6270"/>
              </a:lnSpc>
            </a:pPr>
            <a:r>
              <a:rPr lang="pl-PL" sz="5500" b="1" spc="55" dirty="0" smtClean="0">
                <a:solidFill>
                  <a:srgbClr val="1A2859"/>
                </a:solidFill>
                <a:latin typeface="Arial Black"/>
                <a:cs typeface="Arial Black"/>
              </a:rPr>
              <a:t>Stopa </a:t>
            </a:r>
            <a:r>
              <a:rPr lang="pl-PL" sz="5500" b="1" spc="55" dirty="0">
                <a:solidFill>
                  <a:srgbClr val="1A2859"/>
                </a:solidFill>
                <a:latin typeface="Arial Black"/>
                <a:cs typeface="Arial Black"/>
              </a:rPr>
              <a:t>wzrostu PKB w Polsce </a:t>
            </a:r>
            <a:r>
              <a:rPr lang="pl-PL" sz="5500" b="1" spc="55" dirty="0" smtClean="0">
                <a:solidFill>
                  <a:srgbClr val="1A2859"/>
                </a:solidFill>
                <a:latin typeface="Arial Black"/>
                <a:cs typeface="Arial Black"/>
              </a:rPr>
              <a:t/>
            </a:r>
            <a:br>
              <a:rPr lang="pl-PL" sz="5500" b="1" spc="55" dirty="0" smtClean="0">
                <a:solidFill>
                  <a:srgbClr val="1A2859"/>
                </a:solidFill>
                <a:latin typeface="Arial Black"/>
                <a:cs typeface="Arial Black"/>
              </a:rPr>
            </a:br>
            <a:r>
              <a:rPr lang="pl-PL" sz="5500" b="1" spc="55" dirty="0" smtClean="0">
                <a:solidFill>
                  <a:srgbClr val="1A2859"/>
                </a:solidFill>
                <a:latin typeface="Arial Black"/>
                <a:cs typeface="Arial Black"/>
              </a:rPr>
              <a:t>w </a:t>
            </a:r>
            <a:r>
              <a:rPr lang="pl-PL" sz="5500" b="1" spc="55" dirty="0">
                <a:solidFill>
                  <a:srgbClr val="1A2859"/>
                </a:solidFill>
                <a:latin typeface="Arial Black"/>
                <a:cs typeface="Arial Black"/>
              </a:rPr>
              <a:t>2019 roku </a:t>
            </a:r>
            <a:endParaRPr sz="5500" b="1" spc="55" dirty="0">
              <a:solidFill>
                <a:srgbClr val="1A2859"/>
              </a:solidFill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3050" y="3426708"/>
            <a:ext cx="805307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Prognozowane tempo wzrostu PKB w Polsce na tle sąsiednich krajów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180980" y="10595923"/>
            <a:ext cx="6661270" cy="2622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i="1" spc="15" dirty="0" smtClean="0">
                <a:solidFill>
                  <a:srgbClr val="1A2859"/>
                </a:solidFill>
                <a:latin typeface="Arial"/>
                <a:cs typeface="Arial"/>
              </a:rPr>
              <a:t>Źródło</a:t>
            </a:r>
            <a:r>
              <a:rPr sz="2000" i="1" spc="0" dirty="0" smtClean="0">
                <a:solidFill>
                  <a:srgbClr val="1A2859"/>
                </a:solidFill>
                <a:latin typeface="Arial"/>
                <a:cs typeface="Arial"/>
              </a:rPr>
              <a:t>:</a:t>
            </a:r>
            <a:r>
              <a:rPr sz="2000" i="1" spc="30" dirty="0" smtClean="0">
                <a:solidFill>
                  <a:srgbClr val="1A2859"/>
                </a:solidFill>
                <a:latin typeface="Arial"/>
                <a:cs typeface="Arial"/>
              </a:rPr>
              <a:t> </a:t>
            </a:r>
            <a:r>
              <a:rPr sz="2000" i="1" spc="15" dirty="0" smtClean="0">
                <a:solidFill>
                  <a:srgbClr val="1A2859"/>
                </a:solidFill>
                <a:latin typeface="Arial"/>
                <a:cs typeface="Arial"/>
              </a:rPr>
              <a:t>MF</a:t>
            </a:r>
            <a:r>
              <a:rPr sz="2000" i="1" spc="-75" dirty="0" smtClean="0">
                <a:solidFill>
                  <a:srgbClr val="1A2859"/>
                </a:solidFill>
                <a:latin typeface="Arial"/>
                <a:cs typeface="Arial"/>
              </a:rPr>
              <a:t>W</a:t>
            </a:r>
            <a:r>
              <a:rPr lang="pl-PL" sz="2000" i="1" dirty="0" smtClean="0">
                <a:solidFill>
                  <a:srgbClr val="1A2859"/>
                </a:solidFill>
                <a:latin typeface="Arial"/>
                <a:cs typeface="Arial"/>
              </a:rPr>
              <a:t>, WEO 2018 i WEO 2019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7876788" y="5388799"/>
            <a:ext cx="23451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4,0%</a:t>
            </a:r>
            <a:endParaRPr lang="pl-PL" sz="4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158503" y="5950380"/>
            <a:ext cx="2345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0,8%</a:t>
            </a:r>
            <a:endParaRPr lang="pl-P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5963856" y="7095124"/>
            <a:ext cx="2345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2,9%</a:t>
            </a:r>
            <a:endParaRPr lang="pl-P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8387126" y="8810524"/>
            <a:ext cx="2345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3,6%</a:t>
            </a:r>
            <a:endParaRPr lang="pl-P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8275460" y="7951798"/>
            <a:ext cx="1379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3,7%</a:t>
            </a:r>
            <a:endParaRPr lang="pl-PL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973053" y="6549713"/>
            <a:ext cx="234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(-1,2 </a:t>
            </a:r>
            <a:r>
              <a:rPr lang="pl-PL" sz="2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p.p</a:t>
            </a:r>
            <a:r>
              <a:rPr lang="pl-PL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.)</a:t>
            </a:r>
            <a:endParaRPr lang="pl-PL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7766050" y="6122998"/>
            <a:ext cx="209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(+0,5 p.p)</a:t>
            </a:r>
            <a:endParaRPr lang="pl-PL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6075848" y="7556153"/>
            <a:ext cx="2311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(-0,1 </a:t>
            </a:r>
            <a:r>
              <a:rPr lang="pl-PL" sz="2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p.p</a:t>
            </a:r>
            <a:r>
              <a:rPr lang="pl-PL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.)</a:t>
            </a:r>
            <a:endParaRPr lang="pl-PL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7706853" y="8303508"/>
            <a:ext cx="2345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(-0,5 </a:t>
            </a:r>
            <a:r>
              <a:rPr lang="pl-PL" sz="2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p.p</a:t>
            </a:r>
            <a:r>
              <a:rPr lang="pl-PL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.)</a:t>
            </a:r>
            <a:endParaRPr lang="pl-PL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7766050" y="9387185"/>
            <a:ext cx="234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(+0,6 </a:t>
            </a:r>
            <a:r>
              <a:rPr lang="pl-PL" sz="24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p.p</a:t>
            </a:r>
            <a:r>
              <a:rPr lang="pl-PL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.)</a:t>
            </a:r>
            <a:endParaRPr lang="pl-PL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6" name="Obi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694790"/>
              </p:ext>
            </p:extLst>
          </p:nvPr>
        </p:nvGraphicFramePr>
        <p:xfrm>
          <a:off x="12719050" y="3143250"/>
          <a:ext cx="6110288" cy="597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Arkusz" r:id="rId6" imgW="3447977" imgH="3371760" progId="Excel.Sheet.8">
                  <p:embed/>
                </p:oleObj>
              </mc:Choice>
              <mc:Fallback>
                <p:oleObj name="Arkusz" r:id="rId6" imgW="3447977" imgH="3371760" progId="Excel.Sheet.8">
                  <p:embed/>
                  <p:pic>
                    <p:nvPicPr>
                      <p:cNvPr id="0" name="Obi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9050" y="3143250"/>
                        <a:ext cx="6110288" cy="5972175"/>
                      </a:xfrm>
                      <a:prstGeom prst="rect">
                        <a:avLst/>
                      </a:prstGeom>
                      <a:noFill/>
                      <a:ln w="19050" cmpd="thinThick">
                        <a:solidFill>
                          <a:srgbClr val="C0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3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54</Words>
  <Application>Microsoft Office PowerPoint</Application>
  <PresentationFormat>Niestandardowy</PresentationFormat>
  <Paragraphs>13</Paragraphs>
  <Slides>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Office Theme</vt:lpstr>
      <vt:lpstr>Arkusz</vt:lpstr>
      <vt:lpstr>Stopa wzrostu PKB w Polsce  w 2019 roku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Walczak</dc:creator>
  <cp:lastModifiedBy>Sonia Sobczyk</cp:lastModifiedBy>
  <cp:revision>53</cp:revision>
  <cp:lastPrinted>2019-02-14T18:16:19Z</cp:lastPrinted>
  <dcterms:created xsi:type="dcterms:W3CDTF">2019-02-14T15:45:20Z</dcterms:created>
  <dcterms:modified xsi:type="dcterms:W3CDTF">2019-04-24T07:03:19Z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2019-02-14T00:00:00Z</vt:filetime>
  </property>
  <property fmtid="{D5CDD505-2E9C-101B-9397-08002B2CF9AE}" pid="3" name="LastSaved">
    <vt:filetime>2019-02-14T00:00:00Z</vt:filetime>
  </property>
</Properties>
</file>